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6" r:id="rId4"/>
    <p:sldId id="267" r:id="rId5"/>
    <p:sldId id="269" r:id="rId6"/>
    <p:sldId id="260" r:id="rId7"/>
    <p:sldId id="309" r:id="rId8"/>
    <p:sldId id="310" r:id="rId9"/>
    <p:sldId id="270" r:id="rId10"/>
    <p:sldId id="311" r:id="rId11"/>
    <p:sldId id="312" r:id="rId12"/>
    <p:sldId id="313" r:id="rId13"/>
    <p:sldId id="308" r:id="rId14"/>
  </p:sldIdLst>
  <p:sldSz cx="9144000" cy="5143500" type="screen16x9"/>
  <p:notesSz cx="9144000" cy="6858000"/>
  <p:embeddedFontLst>
    <p:embeddedFont>
      <p:font typeface="Montserrat" panose="00000500000000000000" pitchFamily="2" charset="-18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1E8"/>
    <a:srgbClr val="B1B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E0E335-4EC8-4C26-ABA1-975D39CF577E}">
  <a:tblStyle styleId="{67E0E335-4EC8-4C26-ABA1-975D39CF57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011" autoAdjust="0"/>
  </p:normalViewPr>
  <p:slideViewPr>
    <p:cSldViewPr snapToGrid="0">
      <p:cViewPr varScale="1">
        <p:scale>
          <a:sx n="55" d="100"/>
          <a:sy n="55" d="100"/>
        </p:scale>
        <p:origin x="16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188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5D4DE666-2197-C891-D6AD-FA05D17EB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56686592-F13D-3E92-F222-C8DCCAC1E6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0D55-7F23-4CC4-B105-AE62E0FA47D1}" type="datetimeFigureOut">
              <a:rPr lang="sk-SK" smtClean="0"/>
              <a:t>14. 5. 2023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603F0066-E0E3-61DB-2AA9-58AA0ACD35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C5351DD7-90C9-44FE-4AD4-72ADBAF0AF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2FD56-0369-4B68-848F-850DCB1F666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662811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dirty="0"/>
              <a:t>Vážení členovia komisie,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dirty="0"/>
              <a:t>dnes by som vám rada predstavila svoju aplikáciu, ktorá má slúžiť ľuďom, ktorí cestujú a poskytuje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dirty="0"/>
              <a:t>užívateľom informácie o miestach, ktoré sa oplatí vidieť v rôznych štátoch a mestách. Táto aplikácia je navrhnutá 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dirty="0"/>
              <a:t>ohľadom na jednoduchosť a pohodlie cestovateľov.</a:t>
            </a:r>
            <a:endParaRPr sz="10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Môžeme prejsť na ukážku.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32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Registrácia je možná pomocou krátkeho formulára. Všetky polia v tomto formulári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sú povinné, po nezadaní jedného z nich nám vybehne notifikácia, ktorá nás upozorní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na túto chybu. Pri registrácii musíme zadať platný email, pretože pri prvom prihlásení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nám bude zaslaný verifikačný email na emailovú adresu, ktorú sme zadali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pri registrácii. Heslo musí byť bezpečné.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50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Prihlásenie používateľa sa realizuje pomocou emailovej adresy a hesla. Funkcia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„</a:t>
            </a:r>
            <a:r>
              <a:rPr lang="sk-SK" dirty="0" err="1"/>
              <a:t>Remember</a:t>
            </a:r>
            <a:r>
              <a:rPr lang="sk-SK" dirty="0"/>
              <a:t> </a:t>
            </a:r>
            <a:r>
              <a:rPr lang="sk-SK" dirty="0" err="1"/>
              <a:t>me</a:t>
            </a:r>
            <a:r>
              <a:rPr lang="sk-SK" dirty="0"/>
              <a:t>“ umožňuje užívateľovi, aby zostal prihlásený aj po odchode z aplikácie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a nemusel sa prihlasovať pri každom zapnutí aplikácie. Ak užívateľ zabudol heslo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 svojmu účtu, môže využiť funkciu „</a:t>
            </a:r>
            <a:r>
              <a:rPr lang="sk-SK" dirty="0" err="1"/>
              <a:t>Forgot</a:t>
            </a:r>
            <a:r>
              <a:rPr lang="sk-SK" dirty="0"/>
              <a:t> </a:t>
            </a:r>
            <a:r>
              <a:rPr lang="sk-SK" dirty="0" err="1"/>
              <a:t>password</a:t>
            </a:r>
            <a:r>
              <a:rPr lang="sk-SK" dirty="0"/>
              <a:t>“, ktorá pošle na jeho email </a:t>
            </a:r>
            <a:r>
              <a:rPr lang="sk-SK" dirty="0" err="1"/>
              <a:t>link</a:t>
            </a:r>
            <a:r>
              <a:rPr lang="sk-SK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kde si bude môcť vytvoriť nové heslo.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120be74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120be74af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9e355c63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9e355c63c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Hlavným cieľom tejto aplikácie je zabezpečiť, aby cestovanie bolo pre každého príjemným a nezabudnuteľným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zážitkom. Aplikácia obsahuje zoznam miest, ktoré sa oplatí navštíviť v daných štátoch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 a mestách. Používateľ si má možnosť vybrať z 5 štátov (Nórsko, Belgicko, Holandsko, UK, Španielsko) a z 5 miest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 každom štáte.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Registrovaní užívatelia majú možnosť pridať  miesta, ktoré sa im páčia a ktoré by radi odporučili ostatným cestovateľom.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To znamená, že zoznam miest v aplikácii je neustále aktualizovaný a obohacovaný.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Používatelia môžu vytvárať vlastné zoznamy a označovať si miesta, ktoré chcú navštíviť.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Aplikácia poskytuje fotografiu, stručné informácie, lokáciu/adresu a históriu o každom mieste, ktoré si užívateľ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môže pre väčšie pohodlie aj vypočuť.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9e355c63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9e355c63c_0_1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9e355c63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9e355c63c_0_2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Databáza aplikácie je spracovaná pomocou Firebase.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sk-SK" dirty="0"/>
              <a:t>Databáza obsahuje kolekcie každého z 5 štátov. Kolekcie obsahujú mestá, následne miesta a informácie o nich.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1058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  <a:p>
            <a:pPr marL="158750" indent="0">
              <a:buNone/>
            </a:pPr>
            <a:r>
              <a:rPr lang="sk-SK" dirty="0"/>
              <a:t>V kolekcii „</a:t>
            </a:r>
            <a:r>
              <a:rPr lang="sk-SK" dirty="0" err="1"/>
              <a:t>Users</a:t>
            </a:r>
            <a:r>
              <a:rPr lang="sk-SK" dirty="0"/>
              <a:t>“ máme všetkých užívateľov, ktorí sú zaregistrovaní. Ak si užívateľ pridá miesto do svojho zoznamu uloží sa do databázy.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4896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 profile vidí užívateľ svoje informácie ako sú profilová fotka, emailová adresa,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meno a taktiež miesta, ktoré má vo svojom zozname, ktoré môže aj vymazať. Užívateľ si tu môže zmeniť svoju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profilovú fotku a heslo.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39975" y="2369350"/>
            <a:ext cx="8064000" cy="214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677538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2"/>
          </p:nvPr>
        </p:nvSpPr>
        <p:spPr>
          <a:xfrm>
            <a:off x="64152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3"/>
          </p:nvPr>
        </p:nvSpPr>
        <p:spPr>
          <a:xfrm>
            <a:off x="2662138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262607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5"/>
          </p:nvPr>
        </p:nvSpPr>
        <p:spPr>
          <a:xfrm>
            <a:off x="4646813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4610750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6631413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8"/>
          </p:nvPr>
        </p:nvSpPr>
        <p:spPr>
          <a:xfrm>
            <a:off x="659542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2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rot="10800000" flipH="1">
            <a:off x="-1944489" y="-231378"/>
            <a:ext cx="11931050" cy="6619875"/>
          </a:xfrm>
          <a:custGeom>
            <a:avLst/>
            <a:gdLst/>
            <a:ahLst/>
            <a:cxnLst/>
            <a:rect l="l" t="t" r="r" b="b"/>
            <a:pathLst>
              <a:path w="477242" h="264795" extrusionOk="0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avLst/>
            <a:gdLst/>
            <a:ahLst/>
            <a:cxnLst/>
            <a:rect l="l" t="t" r="r" b="b"/>
            <a:pathLst>
              <a:path w="365252" h="205597" extrusionOk="0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rot="9450118" flipH="1">
            <a:off x="1068684" y="2718342"/>
            <a:ext cx="578577" cy="58993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10800000" flipH="1">
            <a:off x="-745708" y="-679594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name="adj" fmla="val 3609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 flipH="1">
            <a:off x="4296407" y="3651977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 b="1"/>
            </a:lvl1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avLst/>
            <a:gdLst/>
            <a:ahLst/>
            <a:cxnLst/>
            <a:rect l="l" t="t" r="r" b="b"/>
            <a:pathLst>
              <a:path w="531789" h="252897" extrusionOk="0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66" r:id="rId11"/>
    <p:sldLayoutId id="2147483667" r:id="rId12"/>
    <p:sldLayoutId id="2147483673" r:id="rId13"/>
    <p:sldLayoutId id="2147483674" r:id="rId14"/>
    <p:sldLayoutId id="2147483675" r:id="rId15"/>
  </p:sldLayoutIdLst>
  <p:transition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ctrTitle"/>
          </p:nvPr>
        </p:nvSpPr>
        <p:spPr>
          <a:xfrm>
            <a:off x="1081650" y="2571750"/>
            <a:ext cx="6980700" cy="95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Visit Europe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"/>
          </p:nvPr>
        </p:nvSpPr>
        <p:spPr>
          <a:xfrm>
            <a:off x="622737" y="4174519"/>
            <a:ext cx="7898526" cy="358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k-SK" dirty="0">
                <a:solidFill>
                  <a:schemeClr val="tx2">
                    <a:lumMod val="10000"/>
                  </a:schemeClr>
                </a:solidFill>
              </a:rPr>
              <a:t>Konzultant: Ing. Mária </a:t>
            </a:r>
            <a:r>
              <a:rPr lang="sk-SK" dirty="0" err="1">
                <a:solidFill>
                  <a:schemeClr val="tx2">
                    <a:lumMod val="10000"/>
                  </a:schemeClr>
                </a:solidFill>
              </a:rPr>
              <a:t>Hedvigová</a:t>
            </a:r>
            <a:r>
              <a:rPr lang="sk-SK" dirty="0">
                <a:solidFill>
                  <a:schemeClr val="tx2">
                    <a:lumMod val="10000"/>
                  </a:schemeClr>
                </a:solidFill>
              </a:rPr>
              <a:t>                                 Autor: Tamara </a:t>
            </a:r>
            <a:r>
              <a:rPr lang="sk-SK" dirty="0" err="1">
                <a:solidFill>
                  <a:schemeClr val="tx2">
                    <a:lumMod val="10000"/>
                  </a:schemeClr>
                </a:solidFill>
              </a:rPr>
              <a:t>Onofrejová</a:t>
            </a:r>
            <a:endParaRPr lang="sk-SK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742190" y="818573"/>
            <a:ext cx="2166841" cy="3506371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Ukážka</a:t>
            </a:r>
            <a:endParaRPr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60844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Registrácia</a:t>
            </a:r>
            <a:endParaRPr dirty="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5708886" y="1136713"/>
            <a:ext cx="1404000" cy="2916000"/>
            <a:chOff x="2265675" y="238125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Screenrecorder-2023-01-15-10-32-51-981">
            <a:hlinkClick r:id="" action="ppaction://media"/>
            <a:extLst>
              <a:ext uri="{FF2B5EF4-FFF2-40B4-BE49-F238E27FC236}">
                <a16:creationId xmlns:a16="http://schemas.microsoft.com/office/drawing/2014/main" id="{50DAE2C6-DBA2-2F03-7FDE-277310DF9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678" b="6667"/>
          <a:stretch/>
        </p:blipFill>
        <p:spPr>
          <a:xfrm>
            <a:off x="5708886" y="1387148"/>
            <a:ext cx="1403999" cy="25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525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Prihlásenie</a:t>
            </a:r>
            <a:endParaRPr dirty="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5708886" y="1136713"/>
            <a:ext cx="1404000" cy="2916000"/>
            <a:chOff x="2265675" y="238125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creenrecorder-2023-01-15-10-33-57-121">
            <a:hlinkClick r:id="" action="ppaction://media"/>
            <a:extLst>
              <a:ext uri="{FF2B5EF4-FFF2-40B4-BE49-F238E27FC236}">
                <a16:creationId xmlns:a16="http://schemas.microsoft.com/office/drawing/2014/main" id="{3C9C07B6-1A9C-5158-235B-EF66F4B5F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85" b="6836"/>
          <a:stretch/>
        </p:blipFill>
        <p:spPr>
          <a:xfrm>
            <a:off x="5717749" y="1392561"/>
            <a:ext cx="1386274" cy="25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07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9CE6C-9756-E277-4974-829338D2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503" y="1876096"/>
            <a:ext cx="5580993" cy="788276"/>
          </a:xfrm>
        </p:spPr>
        <p:txBody>
          <a:bodyPr/>
          <a:lstStyle/>
          <a:p>
            <a:r>
              <a:rPr lang="sk-SK" sz="4400" dirty="0"/>
              <a:t>Ďakujem</a:t>
            </a:r>
            <a:r>
              <a:rPr lang="sk-SK" sz="4800" dirty="0"/>
              <a:t> za pozornosť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AD2004C-C5DE-D505-C5A8-D41CF4EFB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887" y="3093161"/>
            <a:ext cx="7048226" cy="540000"/>
          </a:xfrm>
        </p:spPr>
        <p:txBody>
          <a:bodyPr/>
          <a:lstStyle/>
          <a:p>
            <a:r>
              <a:rPr lang="sk-SK" sz="1800" dirty="0"/>
              <a:t>Priestor pre Vaše otázky.</a:t>
            </a:r>
          </a:p>
        </p:txBody>
      </p:sp>
    </p:spTree>
    <p:extLst>
      <p:ext uri="{BB962C8B-B14F-4D97-AF65-F5344CB8AC3E}">
        <p14:creationId xmlns:p14="http://schemas.microsoft.com/office/powerpoint/2010/main" val="1001131950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Obsah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"/>
          </p:nvPr>
        </p:nvSpPr>
        <p:spPr>
          <a:xfrm>
            <a:off x="4890763" y="221475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Použité technológie</a:t>
            </a:r>
            <a:endParaRPr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3"/>
          </p:nvPr>
        </p:nvSpPr>
        <p:spPr>
          <a:xfrm>
            <a:off x="1262813" y="221475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Cieľ projektu</a:t>
            </a:r>
            <a:endParaRPr dirty="0"/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5"/>
          </p:nvPr>
        </p:nvSpPr>
        <p:spPr>
          <a:xfrm>
            <a:off x="4890763" y="4019831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Profil užívateľa</a:t>
            </a:r>
            <a:endParaRPr dirty="0"/>
          </a:p>
        </p:txBody>
      </p:sp>
      <p:sp>
        <p:nvSpPr>
          <p:cNvPr id="347" name="Google Shape;347;p34"/>
          <p:cNvSpPr txBox="1">
            <a:spLocks noGrp="1"/>
          </p:cNvSpPr>
          <p:nvPr>
            <p:ph type="subTitle" idx="7"/>
          </p:nvPr>
        </p:nvSpPr>
        <p:spPr>
          <a:xfrm>
            <a:off x="1262813" y="4012331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dirty="0"/>
              <a:t>Dizajn, databáza</a:t>
            </a:r>
            <a:endParaRPr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 idx="9"/>
          </p:nvPr>
        </p:nvSpPr>
        <p:spPr>
          <a:xfrm>
            <a:off x="2238413" y="1720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title" idx="13"/>
          </p:nvPr>
        </p:nvSpPr>
        <p:spPr>
          <a:xfrm>
            <a:off x="5866413" y="1720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title" idx="14"/>
          </p:nvPr>
        </p:nvSpPr>
        <p:spPr>
          <a:xfrm>
            <a:off x="2238413" y="351583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15"/>
          </p:nvPr>
        </p:nvSpPr>
        <p:spPr>
          <a:xfrm>
            <a:off x="5866413" y="352333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Cieľ projektu</a:t>
            </a:r>
            <a:endParaRPr dirty="0"/>
          </a:p>
        </p:txBody>
      </p:sp>
      <p:sp>
        <p:nvSpPr>
          <p:cNvPr id="430" name="Google Shape;430;p42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Vytvoriť aplikáciu, ktorá bude </a:t>
            </a:r>
            <a:r>
              <a:rPr lang="sk-SK" dirty="0">
                <a:effectLst/>
                <a:latin typeface="Montserrat" panose="00000500000000000000" pitchFamily="2" charset="-18"/>
                <a:ea typeface="Times New Roman" panose="02020603050405020304" pitchFamily="18" charset="0"/>
              </a:rPr>
              <a:t>slúžiť každému človeku, nielen cestujúcemu pravidelne, ale aj tomu, ktorý cestuje len príležitostne.</a:t>
            </a:r>
            <a:endParaRPr dirty="0">
              <a:latin typeface="Montserrat" panose="00000500000000000000" pitchFamily="2" charset="-18"/>
            </a:endParaRPr>
          </a:p>
        </p:txBody>
      </p:sp>
    </p:spTree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2988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Použité technológie</a:t>
            </a:r>
            <a:endParaRPr dirty="0"/>
          </a:p>
        </p:txBody>
      </p:sp>
      <p:sp>
        <p:nvSpPr>
          <p:cNvPr id="444" name="Google Shape;444;p43"/>
          <p:cNvSpPr/>
          <p:nvPr/>
        </p:nvSpPr>
        <p:spPr>
          <a:xfrm>
            <a:off x="180793" y="2463510"/>
            <a:ext cx="1917444" cy="1986456"/>
          </a:xfrm>
          <a:prstGeom prst="roundRect">
            <a:avLst>
              <a:gd name="adj" fmla="val 16667"/>
            </a:avLst>
          </a:prstGeom>
          <a:solidFill>
            <a:srgbClr val="B1BF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2480459" y="2463510"/>
            <a:ext cx="1915971" cy="1990249"/>
          </a:xfrm>
          <a:prstGeom prst="roundRect">
            <a:avLst>
              <a:gd name="adj" fmla="val 16667"/>
            </a:avLst>
          </a:prstGeom>
          <a:solidFill>
            <a:srgbClr val="B1BF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43"/>
          <p:cNvSpPr/>
          <p:nvPr/>
        </p:nvSpPr>
        <p:spPr>
          <a:xfrm>
            <a:off x="4778653" y="2463511"/>
            <a:ext cx="1917443" cy="1986455"/>
          </a:xfrm>
          <a:prstGeom prst="roundRect">
            <a:avLst>
              <a:gd name="adj" fmla="val 16667"/>
            </a:avLst>
          </a:prstGeom>
          <a:solidFill>
            <a:srgbClr val="B1BF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43"/>
          <p:cNvSpPr/>
          <p:nvPr/>
        </p:nvSpPr>
        <p:spPr>
          <a:xfrm>
            <a:off x="7045765" y="2463510"/>
            <a:ext cx="1917442" cy="1990248"/>
          </a:xfrm>
          <a:prstGeom prst="roundRect">
            <a:avLst>
              <a:gd name="adj" fmla="val 16667"/>
            </a:avLst>
          </a:prstGeom>
          <a:solidFill>
            <a:srgbClr val="B1BF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Obrázok 12" descr="Obrázok, na ktorom je grafika, písmo, logo, symbol&#10;&#10;Automaticky generovaný popis">
            <a:extLst>
              <a:ext uri="{FF2B5EF4-FFF2-40B4-BE49-F238E27FC236}">
                <a16:creationId xmlns:a16="http://schemas.microsoft.com/office/drawing/2014/main" id="{53906A12-2A78-7A68-2A21-DEF36111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8" y="2905807"/>
            <a:ext cx="1738874" cy="1101861"/>
          </a:xfrm>
          <a:prstGeom prst="rect">
            <a:avLst/>
          </a:prstGeom>
        </p:spPr>
      </p:pic>
      <p:pic>
        <p:nvPicPr>
          <p:cNvPr id="31" name="Obrázok 30" descr="Obrázok, na ktorom je žltý, dizajn&#10;&#10;Automaticky generovaný popis">
            <a:extLst>
              <a:ext uri="{FF2B5EF4-FFF2-40B4-BE49-F238E27FC236}">
                <a16:creationId xmlns:a16="http://schemas.microsoft.com/office/drawing/2014/main" id="{FA863A0B-2F2D-7248-E82B-38B1D773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15" y="3120251"/>
            <a:ext cx="1957717" cy="672965"/>
          </a:xfrm>
          <a:prstGeom prst="rect">
            <a:avLst/>
          </a:prstGeom>
        </p:spPr>
      </p:pic>
      <p:pic>
        <p:nvPicPr>
          <p:cNvPr id="33" name="Obrázok 32" descr="Obrázok, na ktorom je animák&#10;&#10;Automaticky generovaný popis">
            <a:extLst>
              <a:ext uri="{FF2B5EF4-FFF2-40B4-BE49-F238E27FC236}">
                <a16:creationId xmlns:a16="http://schemas.microsoft.com/office/drawing/2014/main" id="{394181E6-E027-1F79-20DF-83A3699E5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842" y="2812092"/>
            <a:ext cx="1289287" cy="1289287"/>
          </a:xfrm>
          <a:prstGeom prst="rect">
            <a:avLst/>
          </a:prstGeom>
        </p:spPr>
      </p:pic>
      <p:pic>
        <p:nvPicPr>
          <p:cNvPr id="39" name="Obrázok 38" descr="Obrázok, na ktorom je grafika, dizajn&#10;&#10;Automaticky generovaný popis">
            <a:extLst>
              <a:ext uri="{FF2B5EF4-FFF2-40B4-BE49-F238E27FC236}">
                <a16:creationId xmlns:a16="http://schemas.microsoft.com/office/drawing/2014/main" id="{D21F2B96-CC54-44C9-FBE1-FB29325DE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216" y="2404805"/>
            <a:ext cx="1986455" cy="1986455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Dizajn</a:t>
            </a:r>
            <a:endParaRPr dirty="0"/>
          </a:p>
        </p:txBody>
      </p:sp>
      <p:sp>
        <p:nvSpPr>
          <p:cNvPr id="473" name="Google Shape;473;p45"/>
          <p:cNvSpPr txBox="1">
            <a:spLocks noGrp="1"/>
          </p:cNvSpPr>
          <p:nvPr>
            <p:ph type="subTitle" idx="1"/>
          </p:nvPr>
        </p:nvSpPr>
        <p:spPr>
          <a:xfrm>
            <a:off x="867687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600" dirty="0"/>
              <a:t>prívetivý</a:t>
            </a:r>
            <a:endParaRPr sz="1600" dirty="0"/>
          </a:p>
        </p:txBody>
      </p:sp>
      <p:sp>
        <p:nvSpPr>
          <p:cNvPr id="474" name="Google Shape;474;p45"/>
          <p:cNvSpPr txBox="1">
            <a:spLocks noGrp="1"/>
          </p:cNvSpPr>
          <p:nvPr>
            <p:ph type="subTitle" idx="3"/>
          </p:nvPr>
        </p:nvSpPr>
        <p:spPr>
          <a:xfrm>
            <a:off x="3746546" y="3763750"/>
            <a:ext cx="1650734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600" dirty="0"/>
              <a:t>jednoduchý</a:t>
            </a:r>
            <a:endParaRPr sz="1600" dirty="0"/>
          </a:p>
        </p:txBody>
      </p:sp>
      <p:sp>
        <p:nvSpPr>
          <p:cNvPr id="475" name="Google Shape;475;p45"/>
          <p:cNvSpPr txBox="1">
            <a:spLocks noGrp="1"/>
          </p:cNvSpPr>
          <p:nvPr>
            <p:ph type="subTitle" idx="5"/>
          </p:nvPr>
        </p:nvSpPr>
        <p:spPr>
          <a:xfrm>
            <a:off x="640756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600" dirty="0"/>
              <a:t>prehľadný</a:t>
            </a:r>
            <a:endParaRPr sz="1600" dirty="0"/>
          </a:p>
        </p:txBody>
      </p:sp>
      <p:grpSp>
        <p:nvGrpSpPr>
          <p:cNvPr id="476" name="Google Shape;476;p45"/>
          <p:cNvGrpSpPr/>
          <p:nvPr/>
        </p:nvGrpSpPr>
        <p:grpSpPr>
          <a:xfrm>
            <a:off x="7103760" y="2186622"/>
            <a:ext cx="514705" cy="513480"/>
            <a:chOff x="-62884425" y="4111775"/>
            <a:chExt cx="317425" cy="316650"/>
          </a:xfrm>
        </p:grpSpPr>
        <p:sp>
          <p:nvSpPr>
            <p:cNvPr id="477" name="Google Shape;477;p45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5"/>
          <p:cNvGrpSpPr/>
          <p:nvPr/>
        </p:nvGrpSpPr>
        <p:grpSpPr>
          <a:xfrm>
            <a:off x="4311038" y="2216732"/>
            <a:ext cx="521750" cy="483912"/>
            <a:chOff x="-62511900" y="4129100"/>
            <a:chExt cx="304050" cy="282000"/>
          </a:xfrm>
        </p:grpSpPr>
        <p:sp>
          <p:nvSpPr>
            <p:cNvPr id="480" name="Google Shape;480;p45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45"/>
          <p:cNvSpPr/>
          <p:nvPr/>
        </p:nvSpPr>
        <p:spPr>
          <a:xfrm>
            <a:off x="1525077" y="2186077"/>
            <a:ext cx="520321" cy="514571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brázok 2" descr="Obrázok, na ktorom je text, snímka obrazovky, softvér, multimediálny softvér&#10;&#10;Automaticky generovaný popis">
            <a:extLst>
              <a:ext uri="{FF2B5EF4-FFF2-40B4-BE49-F238E27FC236}">
                <a16:creationId xmlns:a16="http://schemas.microsoft.com/office/drawing/2014/main" id="{38BB5E5C-7D55-87A6-74B6-719FC7643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9" b="6644"/>
          <a:stretch/>
        </p:blipFill>
        <p:spPr>
          <a:xfrm>
            <a:off x="1271703" y="1728102"/>
            <a:ext cx="1027067" cy="19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Obrázok 8" descr="Obrázok, na ktorom je text, elektronika, snímka obrazovky, webová lokalita&#10;&#10;Automaticky generovaný popis">
            <a:extLst>
              <a:ext uri="{FF2B5EF4-FFF2-40B4-BE49-F238E27FC236}">
                <a16:creationId xmlns:a16="http://schemas.microsoft.com/office/drawing/2014/main" id="{BD9BFB06-09AD-9ABF-AC9C-6387B1AE9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6" b="6667"/>
          <a:stretch/>
        </p:blipFill>
        <p:spPr>
          <a:xfrm>
            <a:off x="6811580" y="1728102"/>
            <a:ext cx="1027066" cy="19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Obrázok 10" descr="Obrázok, na ktorom je text, snímka obrazovky, softvér, písmo&#10;&#10;Automaticky generovaný popis">
            <a:extLst>
              <a:ext uri="{FF2B5EF4-FFF2-40B4-BE49-F238E27FC236}">
                <a16:creationId xmlns:a16="http://schemas.microsoft.com/office/drawing/2014/main" id="{A9582DC4-D50F-ECA3-82C1-7F3B1BD35F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9" b="6643"/>
          <a:stretch/>
        </p:blipFill>
        <p:spPr>
          <a:xfrm>
            <a:off x="4073266" y="1728102"/>
            <a:ext cx="1027067" cy="19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Databáza</a:t>
            </a:r>
            <a:endParaRPr dirty="0"/>
          </a:p>
        </p:txBody>
      </p:sp>
      <p:sp>
        <p:nvSpPr>
          <p:cNvPr id="369" name="Google Shape;369;p36"/>
          <p:cNvSpPr/>
          <p:nvPr/>
        </p:nvSpPr>
        <p:spPr>
          <a:xfrm rot="3242653">
            <a:off x="322078" y="1252047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, snímka obrazovky, softvér, číslo&#10;&#10;Automaticky generovaný popis">
            <a:extLst>
              <a:ext uri="{FF2B5EF4-FFF2-40B4-BE49-F238E27FC236}">
                <a16:creationId xmlns:a16="http://schemas.microsoft.com/office/drawing/2014/main" id="{CFF763B4-553C-4E9A-B991-D257380A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3" y="709449"/>
            <a:ext cx="7883904" cy="407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5C71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975204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potvrdenie, biely, písmo&#10;&#10;Automaticky generovaný popis">
            <a:extLst>
              <a:ext uri="{FF2B5EF4-FFF2-40B4-BE49-F238E27FC236}">
                <a16:creationId xmlns:a16="http://schemas.microsoft.com/office/drawing/2014/main" id="{CCCC8DFC-DED9-525B-B1EF-2398C8C1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83" y="1714296"/>
            <a:ext cx="7873233" cy="1714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5C71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295754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Používateľ si môže zmeniť profilovú fotku aj heslo.</a:t>
            </a:r>
            <a:endParaRPr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Profil užívateľa</a:t>
            </a:r>
            <a:endParaRPr dirty="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5708886" y="1136713"/>
            <a:ext cx="1404000" cy="2916000"/>
            <a:chOff x="2265675" y="238125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ázok 2" descr="Obrázok, na ktorom je text, snímka obrazovky, softvér, multimediálny softvér&#10;&#10;Automaticky generovaný popis">
            <a:extLst>
              <a:ext uri="{FF2B5EF4-FFF2-40B4-BE49-F238E27FC236}">
                <a16:creationId xmlns:a16="http://schemas.microsoft.com/office/drawing/2014/main" id="{ADCCF56F-6EC6-CB54-4154-24581460F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6" b="6535"/>
          <a:stretch/>
        </p:blipFill>
        <p:spPr>
          <a:xfrm>
            <a:off x="5708887" y="1387147"/>
            <a:ext cx="1403999" cy="2529973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486</Words>
  <Application>Microsoft Office PowerPoint</Application>
  <PresentationFormat>Prezentácia na obrazovke (16:9)</PresentationFormat>
  <Paragraphs>58</Paragraphs>
  <Slides>13</Slides>
  <Notes>12</Notes>
  <HiddenSlides>0</HiddenSlides>
  <MMClips>2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7" baseType="lpstr">
      <vt:lpstr>Montserrat</vt:lpstr>
      <vt:lpstr>Arial</vt:lpstr>
      <vt:lpstr>Open Sans</vt:lpstr>
      <vt:lpstr>Travel Booking App Pitch Deck by Slidesgo</vt:lpstr>
      <vt:lpstr>Visit Europe</vt:lpstr>
      <vt:lpstr>Obsah</vt:lpstr>
      <vt:lpstr>Cieľ projektu</vt:lpstr>
      <vt:lpstr>Použité technológie</vt:lpstr>
      <vt:lpstr>Dizajn</vt:lpstr>
      <vt:lpstr>Databáza</vt:lpstr>
      <vt:lpstr>Prezentácia programu PowerPoint</vt:lpstr>
      <vt:lpstr>Prezentácia programu PowerPoint</vt:lpstr>
      <vt:lpstr>Profil užívateľa</vt:lpstr>
      <vt:lpstr>Ukážka</vt:lpstr>
      <vt:lpstr>Registrácia</vt:lpstr>
      <vt:lpstr>Prihlásenie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Europe</dc:title>
  <dc:creator>Tamara Onofrej</dc:creator>
  <cp:lastModifiedBy>Tamara Onofrej</cp:lastModifiedBy>
  <cp:revision>98</cp:revision>
  <cp:lastPrinted>2023-05-09T16:37:29Z</cp:lastPrinted>
  <dcterms:modified xsi:type="dcterms:W3CDTF">2023-05-14T06:51:43Z</dcterms:modified>
</cp:coreProperties>
</file>